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1708" r:id="rId9"/>
    <p:sldId id="267" r:id="rId10"/>
    <p:sldId id="1713" r:id="rId11"/>
    <p:sldId id="1714" r:id="rId12"/>
    <p:sldId id="1715" r:id="rId13"/>
    <p:sldId id="1697" r:id="rId14"/>
    <p:sldId id="1702" r:id="rId15"/>
    <p:sldId id="1671" r:id="rId16"/>
    <p:sldId id="1695" r:id="rId17"/>
    <p:sldId id="1696" r:id="rId18"/>
    <p:sldId id="275" r:id="rId19"/>
    <p:sldId id="1691" r:id="rId20"/>
    <p:sldId id="1693" r:id="rId21"/>
    <p:sldId id="1698" r:id="rId22"/>
    <p:sldId id="1699" r:id="rId23"/>
    <p:sldId id="1706" r:id="rId24"/>
    <p:sldId id="1700" r:id="rId25"/>
    <p:sldId id="1703" r:id="rId26"/>
    <p:sldId id="1704" r:id="rId27"/>
    <p:sldId id="1710" r:id="rId28"/>
    <p:sldId id="1711" r:id="rId29"/>
    <p:sldId id="1712" r:id="rId30"/>
    <p:sldId id="1678" r:id="rId31"/>
    <p:sldId id="1679" r:id="rId32"/>
    <p:sldId id="1680" r:id="rId33"/>
    <p:sldId id="1709" r:id="rId34"/>
    <p:sldId id="1681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  <p14:sldId id="1708"/>
          </p14:sldIdLst>
        </p14:section>
        <p14:section name="當週進度" id="{8B4424AE-5C78-444D-8B6D-A19D7D6E2311}">
          <p14:sldIdLst>
            <p14:sldId id="267"/>
            <p14:sldId id="1713"/>
            <p14:sldId id="1714"/>
            <p14:sldId id="1715"/>
            <p14:sldId id="1697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6"/>
            <p14:sldId id="1700"/>
            <p14:sldId id="1703"/>
            <p14:sldId id="1704"/>
            <p14:sldId id="1710"/>
            <p14:sldId id="1711"/>
            <p14:sldId id="1712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709"/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843" autoAdjust="0"/>
  </p:normalViewPr>
  <p:slideViewPr>
    <p:cSldViewPr snapToGrid="0">
      <p:cViewPr varScale="1">
        <p:scale>
          <a:sx n="113" d="100"/>
          <a:sy n="113" d="100"/>
        </p:scale>
        <p:origin x="42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060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963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98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38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_v2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pphire1002/Embedded/blob/main/final%20project/unit_test_lbp.py" TargetMode="External"/><Relationship Id="rId4" Type="http://schemas.openxmlformats.org/officeDocument/2006/relationships/hyperlink" Target="https://github.com/Sapphire1002/Embedded/blob/main/final%20project/unit_test_watershed.p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2021.05.28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2021.05.21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做法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(preprocess)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904577-0CC0-4151-A2B3-AE4B53E17561}"/>
              </a:ext>
            </a:extLst>
          </p:cNvPr>
          <p:cNvSpPr txBox="1"/>
          <p:nvPr/>
        </p:nvSpPr>
        <p:spPr>
          <a:xfrm>
            <a:off x="838200" y="1626631"/>
            <a:ext cx="88472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抓取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灰階值小於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10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的部分都當成邊框處理，使用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findContours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以及繪製最小矩形框處理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重新設定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cv2.resize()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，判斷影片為直向或橫向，調整適合的方向，大小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(480, 640)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轉灰階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cv2.cvtColor()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高斯濾波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(kernel 5*5, SD = 0)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cv2.GaussianBlur()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5. Sobel(ddepth=-1, dx=1, dy=1, ksize=5)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cv2.Sobel()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6.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f(x) = (max(sobel) – min(sobel)) * thres_condi(0.2)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255 if sobel &gt;= f(x) else 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509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做法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(handle_sample)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858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做法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(handle_LBP)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376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(unit_test_lbp_v2)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(unit_test_watershed)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未完成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unit_test_lbp_v2.py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unit_test_watershed.py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506732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sample, coord, 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位於原始圖像的位置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365568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6208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859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2021/05/21 ~ 2021/05/27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7655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A9185A-10EF-4C77-9AC0-E37254A1D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24" y="1278467"/>
            <a:ext cx="5953203" cy="475085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</p:spTree>
    <p:extLst>
      <p:ext uri="{BB962C8B-B14F-4D97-AF65-F5344CB8AC3E}">
        <p14:creationId xmlns:p14="http://schemas.microsoft.com/office/powerpoint/2010/main" val="279727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EB03EC-C442-4707-9D3A-F185F48B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59" y="1627456"/>
            <a:ext cx="4913841" cy="45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的計算結果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以及做侵蝕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F2380A-13DB-435B-87AF-FE0F44B6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3" y="1836139"/>
            <a:ext cx="10381073" cy="13869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E1BC5CE-4E21-456E-AFF4-7FEDDA230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64" y="3603674"/>
            <a:ext cx="10381072" cy="13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5/20 </a:t>
            </a:r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先將所有符合條件的區域圈出來後，用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相似度比較處理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828835"/>
            <a:ext cx="9533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Times New Roman" panose="02020603050405020304" pitchFamily="18" charset="0"/>
              <a:buChar char="▲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更改抓取區域，採取以影片中心點為界，上下各取一行區域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4611930"/>
            <a:ext cx="1109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findcontour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，接著圈出最小矩形框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採取灰階後值小於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10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的部分都當成是外圍區域過濾掉後，圈出最小矩形框後裁減原始圖像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592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5/27 </a:t>
            </a:r>
            <a:r>
              <a:rPr lang="zh-TW" altLang="en-US" dirty="0"/>
              <a:t>問題紀錄</a:t>
            </a: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22183-373B-455B-9EB9-BA4498F7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0" y="1472658"/>
            <a:ext cx="5924014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EB03EC-C442-4707-9D3A-F185F48B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59" y="1627456"/>
            <a:ext cx="4913841" cy="45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124479</TotalTime>
  <Words>1276</Words>
  <Application>Microsoft Office PowerPoint</Application>
  <PresentationFormat>寬螢幕</PresentationFormat>
  <Paragraphs>175</Paragraphs>
  <Slides>34</Slides>
  <Notes>20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2021/05/27 BreakDown</vt:lpstr>
      <vt:lpstr>當周進度</vt:lpstr>
      <vt:lpstr>當周進度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當周進度</vt:lpstr>
      <vt:lpstr>2021/05/21 ~ 2021/05/27 </vt:lpstr>
      <vt:lpstr>2021/05/27 BreakDown</vt:lpstr>
      <vt:lpstr>當周進度</vt:lpstr>
      <vt:lpstr>開會紀錄</vt:lpstr>
      <vt:lpstr>參考資料</vt:lpstr>
      <vt:lpstr>2021/05/27 控管紀錄</vt:lpstr>
      <vt:lpstr>5/20 問題紀錄</vt:lpstr>
      <vt:lpstr>5/27 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2313</cp:revision>
  <dcterms:created xsi:type="dcterms:W3CDTF">2019-03-11T13:47:46Z</dcterms:created>
  <dcterms:modified xsi:type="dcterms:W3CDTF">2021-05-27T16:51:37Z</dcterms:modified>
</cp:coreProperties>
</file>